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gdoAezJ9Mjo+1vn10W1aguqgzgw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a2ce3d165f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ga2ce3d165f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Virtual Sticky Notes</a:t>
            </a: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/>
        </p:nvSpPr>
        <p:spPr>
          <a:xfrm>
            <a:off x="806225" y="3085313"/>
            <a:ext cx="2179200" cy="524700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Mentoring was fun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2"/>
          <p:cNvSpPr txBox="1"/>
          <p:nvPr/>
        </p:nvSpPr>
        <p:spPr>
          <a:xfrm>
            <a:off x="7956775" y="4022075"/>
            <a:ext cx="3076500" cy="338400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 weren’t enough breaks.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2"/>
          <p:cNvSpPr txBox="1"/>
          <p:nvPr/>
        </p:nvSpPr>
        <p:spPr>
          <a:xfrm>
            <a:off x="806225" y="4321360"/>
            <a:ext cx="3076500" cy="664500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Everything was very interesting.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2"/>
          <p:cNvSpPr txBox="1"/>
          <p:nvPr/>
        </p:nvSpPr>
        <p:spPr>
          <a:xfrm>
            <a:off x="3762025" y="6127203"/>
            <a:ext cx="3076500" cy="524700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 mentor made me laugh.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 txBox="1"/>
          <p:nvPr/>
        </p:nvSpPr>
        <p:spPr>
          <a:xfrm>
            <a:off x="7956775" y="2487663"/>
            <a:ext cx="2179200" cy="408600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took too long.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 txBox="1"/>
          <p:nvPr/>
        </p:nvSpPr>
        <p:spPr>
          <a:xfrm>
            <a:off x="6096000" y="5491671"/>
            <a:ext cx="3076500" cy="408600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was fun to try new things.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 txBox="1"/>
          <p:nvPr/>
        </p:nvSpPr>
        <p:spPr>
          <a:xfrm>
            <a:off x="806225" y="3703338"/>
            <a:ext cx="3076500" cy="524700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My mentor was very nice.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2"/>
          <p:cNvSpPr txBox="1">
            <a:spLocks noGrp="1"/>
          </p:cNvSpPr>
          <p:nvPr>
            <p:ph type="title"/>
          </p:nvPr>
        </p:nvSpPr>
        <p:spPr>
          <a:xfrm>
            <a:off x="214278" y="89575"/>
            <a:ext cx="110832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What are the positive and negative things people said about mentoring?</a:t>
            </a:r>
            <a:endParaRPr/>
          </a:p>
        </p:txBody>
      </p:sp>
      <p:sp>
        <p:nvSpPr>
          <p:cNvPr id="98" name="Google Shape;98;p2"/>
          <p:cNvSpPr txBox="1">
            <a:spLocks noGrp="1"/>
          </p:cNvSpPr>
          <p:nvPr>
            <p:ph type="body" idx="1"/>
          </p:nvPr>
        </p:nvSpPr>
        <p:spPr>
          <a:xfrm>
            <a:off x="806225" y="1777325"/>
            <a:ext cx="34038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6AA84F"/>
                </a:solidFill>
              </a:rPr>
              <a:t>Positive Feedback</a:t>
            </a:r>
            <a:endParaRPr>
              <a:solidFill>
                <a:srgbClr val="6AA84F"/>
              </a:solidFill>
            </a:endParaRPr>
          </a:p>
        </p:txBody>
      </p:sp>
      <p:sp>
        <p:nvSpPr>
          <p:cNvPr id="99" name="Google Shape;99;p2"/>
          <p:cNvSpPr txBox="1"/>
          <p:nvPr/>
        </p:nvSpPr>
        <p:spPr>
          <a:xfrm>
            <a:off x="7956775" y="3081902"/>
            <a:ext cx="3076500" cy="742800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barriers and supports worksheet was boring.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8030925" y="1777325"/>
            <a:ext cx="30765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00"/>
                </a:solidFill>
              </a:rPr>
              <a:t>Negative Feedback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8427950" y="6027444"/>
            <a:ext cx="3076500" cy="664500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Sometimes I got tired. I think it should be shorter.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52112" y="1835369"/>
            <a:ext cx="471163" cy="40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11033287" y="1835369"/>
            <a:ext cx="471163" cy="408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a2ce3d165f_0_3"/>
          <p:cNvSpPr txBox="1"/>
          <p:nvPr/>
        </p:nvSpPr>
        <p:spPr>
          <a:xfrm>
            <a:off x="806225" y="3590500"/>
            <a:ext cx="3587400" cy="524700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will be easier to schedule online.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ga2ce3d165f_0_3"/>
          <p:cNvSpPr txBox="1"/>
          <p:nvPr/>
        </p:nvSpPr>
        <p:spPr>
          <a:xfrm>
            <a:off x="8030925" y="4836975"/>
            <a:ext cx="3076500" cy="664500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will be easier to do activities in person.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ga2ce3d165f_0_3"/>
          <p:cNvSpPr txBox="1"/>
          <p:nvPr/>
        </p:nvSpPr>
        <p:spPr>
          <a:xfrm>
            <a:off x="8030925" y="3058425"/>
            <a:ext cx="3403800" cy="664500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person you can do more fun things.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ga2ce3d165f_0_3"/>
          <p:cNvSpPr txBox="1"/>
          <p:nvPr/>
        </p:nvSpPr>
        <p:spPr>
          <a:xfrm>
            <a:off x="806225" y="4208525"/>
            <a:ext cx="3771000" cy="524700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It’s easier to meet new people online.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ga2ce3d165f_0_3"/>
          <p:cNvSpPr txBox="1">
            <a:spLocks noGrp="1"/>
          </p:cNvSpPr>
          <p:nvPr>
            <p:ph type="title"/>
          </p:nvPr>
        </p:nvSpPr>
        <p:spPr>
          <a:xfrm>
            <a:off x="214278" y="89575"/>
            <a:ext cx="110832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Should we do mentoring online or in person?</a:t>
            </a:r>
            <a:endParaRPr/>
          </a:p>
        </p:txBody>
      </p:sp>
      <p:sp>
        <p:nvSpPr>
          <p:cNvPr id="113" name="Google Shape;113;ga2ce3d165f_0_3"/>
          <p:cNvSpPr txBox="1">
            <a:spLocks noGrp="1"/>
          </p:cNvSpPr>
          <p:nvPr>
            <p:ph type="body" idx="1"/>
          </p:nvPr>
        </p:nvSpPr>
        <p:spPr>
          <a:xfrm>
            <a:off x="806225" y="1777325"/>
            <a:ext cx="34038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FF"/>
                </a:solidFill>
              </a:rPr>
              <a:t>Online</a:t>
            </a:r>
            <a:endParaRPr>
              <a:solidFill>
                <a:srgbClr val="0000FF"/>
              </a:solidFill>
            </a:endParaRPr>
          </a:p>
        </p:txBody>
      </p:sp>
      <p:sp>
        <p:nvSpPr>
          <p:cNvPr id="114" name="Google Shape;114;ga2ce3d165f_0_3"/>
          <p:cNvSpPr txBox="1"/>
          <p:nvPr/>
        </p:nvSpPr>
        <p:spPr>
          <a:xfrm>
            <a:off x="8030925" y="3908552"/>
            <a:ext cx="3076500" cy="742800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person you don’t have to worry about the internet.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ga2ce3d165f_0_3"/>
          <p:cNvSpPr txBox="1">
            <a:spLocks noGrp="1"/>
          </p:cNvSpPr>
          <p:nvPr>
            <p:ph type="body" idx="1"/>
          </p:nvPr>
        </p:nvSpPr>
        <p:spPr>
          <a:xfrm>
            <a:off x="8030925" y="1777325"/>
            <a:ext cx="30765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00FF"/>
                </a:solidFill>
              </a:rPr>
              <a:t>In person</a:t>
            </a:r>
            <a:endParaRPr>
              <a:solidFill>
                <a:srgbClr val="0000FF"/>
              </a:solidFill>
            </a:endParaRPr>
          </a:p>
        </p:txBody>
      </p:sp>
      <p:pic>
        <p:nvPicPr>
          <p:cNvPr id="116" name="Google Shape;116;ga2ce3d165f_0_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69526" y="1468551"/>
            <a:ext cx="965851" cy="96585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7" name="Google Shape;117;ga2ce3d165f_0_3"/>
          <p:cNvGrpSpPr/>
          <p:nvPr/>
        </p:nvGrpSpPr>
        <p:grpSpPr>
          <a:xfrm>
            <a:off x="1950264" y="1556825"/>
            <a:ext cx="1115732" cy="965675"/>
            <a:chOff x="4230184" y="1567677"/>
            <a:chExt cx="1613728" cy="1517641"/>
          </a:xfrm>
        </p:grpSpPr>
        <p:pic>
          <p:nvPicPr>
            <p:cNvPr id="118" name="Google Shape;118;ga2ce3d165f_0_3"/>
            <p:cNvPicPr preferRelativeResize="0"/>
            <p:nvPr/>
          </p:nvPicPr>
          <p:blipFill rotWithShape="1">
            <a:blip r:embed="rId4">
              <a:alphaModFix/>
            </a:blip>
            <a:srcRect l="-6201" r="30570" b="19120"/>
            <a:stretch/>
          </p:blipFill>
          <p:spPr>
            <a:xfrm>
              <a:off x="4230184" y="1567677"/>
              <a:ext cx="1613718" cy="151764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9" name="Google Shape;119;ga2ce3d165f_0_3"/>
            <p:cNvPicPr preferRelativeResize="0"/>
            <p:nvPr/>
          </p:nvPicPr>
          <p:blipFill rotWithShape="1">
            <a:blip r:embed="rId5">
              <a:alphaModFix/>
            </a:blip>
            <a:srcRect l="30785" t="35608" r="51695" b="41203"/>
            <a:stretch/>
          </p:blipFill>
          <p:spPr>
            <a:xfrm>
              <a:off x="5491813" y="1835375"/>
              <a:ext cx="352100" cy="4086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"/>
          <p:cNvSpPr txBox="1"/>
          <p:nvPr/>
        </p:nvSpPr>
        <p:spPr>
          <a:xfrm>
            <a:off x="5338762" y="328806"/>
            <a:ext cx="3076575" cy="1108982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3"/>
          <p:cNvSpPr txBox="1"/>
          <p:nvPr/>
        </p:nvSpPr>
        <p:spPr>
          <a:xfrm>
            <a:off x="5895975" y="522725"/>
            <a:ext cx="3076575" cy="1108982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p3"/>
          <p:cNvSpPr txBox="1"/>
          <p:nvPr/>
        </p:nvSpPr>
        <p:spPr>
          <a:xfrm>
            <a:off x="6436522" y="754694"/>
            <a:ext cx="3076575" cy="1108982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3"/>
          <p:cNvSpPr txBox="1"/>
          <p:nvPr/>
        </p:nvSpPr>
        <p:spPr>
          <a:xfrm>
            <a:off x="6946108" y="1011455"/>
            <a:ext cx="3076575" cy="1108982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3"/>
          <p:cNvSpPr txBox="1"/>
          <p:nvPr/>
        </p:nvSpPr>
        <p:spPr>
          <a:xfrm>
            <a:off x="7514037" y="1268216"/>
            <a:ext cx="3076575" cy="1108982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3"/>
          <p:cNvSpPr txBox="1"/>
          <p:nvPr/>
        </p:nvSpPr>
        <p:spPr>
          <a:xfrm>
            <a:off x="1428749" y="1077216"/>
            <a:ext cx="3076575" cy="1108982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3"/>
          <p:cNvSpPr txBox="1"/>
          <p:nvPr/>
        </p:nvSpPr>
        <p:spPr>
          <a:xfrm>
            <a:off x="1844277" y="1249964"/>
            <a:ext cx="3076575" cy="1108982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3"/>
          <p:cNvSpPr txBox="1"/>
          <p:nvPr/>
        </p:nvSpPr>
        <p:spPr>
          <a:xfrm>
            <a:off x="2331838" y="1548576"/>
            <a:ext cx="3076575" cy="1108982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3"/>
          <p:cNvSpPr txBox="1"/>
          <p:nvPr/>
        </p:nvSpPr>
        <p:spPr>
          <a:xfrm>
            <a:off x="7915274" y="1510527"/>
            <a:ext cx="3076575" cy="1108982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3"/>
          <p:cNvSpPr txBox="1">
            <a:spLocks noGrp="1"/>
          </p:cNvSpPr>
          <p:nvPr>
            <p:ph type="title"/>
          </p:nvPr>
        </p:nvSpPr>
        <p:spPr>
          <a:xfrm>
            <a:off x="214312" y="89581"/>
            <a:ext cx="387667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Prompt/Issue  </a:t>
            </a:r>
            <a:endParaRPr/>
          </a:p>
        </p:txBody>
      </p:sp>
      <p:sp>
        <p:nvSpPr>
          <p:cNvPr id="134" name="Google Shape;134;p3"/>
          <p:cNvSpPr txBox="1">
            <a:spLocks noGrp="1"/>
          </p:cNvSpPr>
          <p:nvPr>
            <p:ph type="body" idx="1"/>
          </p:nvPr>
        </p:nvSpPr>
        <p:spPr>
          <a:xfrm>
            <a:off x="392906" y="2851477"/>
            <a:ext cx="5181600" cy="3814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Category 1	</a:t>
            </a:r>
            <a:endParaRPr/>
          </a:p>
        </p:txBody>
      </p:sp>
      <p:sp>
        <p:nvSpPr>
          <p:cNvPr id="135" name="Google Shape;135;p3"/>
          <p:cNvSpPr txBox="1">
            <a:spLocks noGrp="1"/>
          </p:cNvSpPr>
          <p:nvPr>
            <p:ph type="body" idx="2"/>
          </p:nvPr>
        </p:nvSpPr>
        <p:spPr>
          <a:xfrm>
            <a:off x="6862762" y="2851478"/>
            <a:ext cx="5181600" cy="3199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Category 2</a:t>
            </a:r>
            <a:endParaRPr/>
          </a:p>
        </p:txBody>
      </p:sp>
      <p:sp>
        <p:nvSpPr>
          <p:cNvPr id="136" name="Google Shape;136;p3"/>
          <p:cNvSpPr txBox="1"/>
          <p:nvPr/>
        </p:nvSpPr>
        <p:spPr>
          <a:xfrm>
            <a:off x="2841424" y="1682008"/>
            <a:ext cx="3076575" cy="1108982"/>
          </a:xfrm>
          <a:prstGeom prst="rect">
            <a:avLst/>
          </a:prstGeom>
          <a:solidFill>
            <a:srgbClr val="F2F2F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Widescreen</PresentationFormat>
  <Paragraphs>24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Virtual Sticky Notes</vt:lpstr>
      <vt:lpstr>What are the positive and negative things people said about mentoring?</vt:lpstr>
      <vt:lpstr>Should we do mentoring online or in person?</vt:lpstr>
      <vt:lpstr>Prompt/Issue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Sticky Notes</dc:title>
  <dc:creator>Kramer, Jessica</dc:creator>
  <cp:lastModifiedBy>Ariel Schwartz</cp:lastModifiedBy>
  <cp:revision>1</cp:revision>
  <dcterms:created xsi:type="dcterms:W3CDTF">2020-10-06T14:24:27Z</dcterms:created>
  <dcterms:modified xsi:type="dcterms:W3CDTF">2020-12-03T16:28:28Z</dcterms:modified>
</cp:coreProperties>
</file>